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78" r:id="rId2"/>
    <p:sldId id="280" r:id="rId3"/>
    <p:sldId id="281" r:id="rId4"/>
    <p:sldId id="284" r:id="rId5"/>
    <p:sldId id="282" r:id="rId6"/>
    <p:sldId id="292" r:id="rId7"/>
    <p:sldId id="293" r:id="rId8"/>
    <p:sldId id="295" r:id="rId9"/>
    <p:sldId id="294" r:id="rId1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113F0-2310-76F0-61B4-914412681691}" v="228" dt="2023-04-06T19:37:04.929"/>
    <p1510:client id="{61FE4E79-CE3F-4042-FC01-53C6FA08C76B}" v="176" dt="2023-04-06T16:18:34.541"/>
    <p1510:client id="{66A75D3E-355A-43D5-AA2A-7C1822677AA4}" v="91" dt="2023-03-28T20:32:19.703"/>
    <p1510:client id="{6D9EA7B6-6B3B-79FE-1CD8-955EB6766384}" v="4" dt="2023-03-29T15:02:01.141"/>
    <p1510:client id="{846B86E7-045B-C1BE-1A04-19B652D308BB}" v="977" dt="2023-03-29T14:59:13.187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hyperlink" Target="https://en.wikipedia.org/wiki/Photopea" TargetMode="External"/><Relationship Id="rId3" Type="http://schemas.openxmlformats.org/officeDocument/2006/relationships/hyperlink" Target="https://en.wikipedia.org/wiki/React_(JavaScript_library)" TargetMode="External"/><Relationship Id="rId7" Type="http://schemas.openxmlformats.org/officeDocument/2006/relationships/hyperlink" Target="https://www.flickr.com/photos/appleboy/19224697601" TargetMode="External"/><Relationship Id="rId12" Type="http://schemas.openxmlformats.org/officeDocument/2006/relationships/hyperlink" Target="https://pngimg.com/download/73352" TargetMode="Externa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hyperlink" Target="https://www.deviantart.com/mauriliosm/art/honeycomb-icon-Visual-Studio-Code-819254624" TargetMode="External"/><Relationship Id="rId20" Type="http://schemas.openxmlformats.org/officeDocument/2006/relationships/hyperlink" Target="http://fr.wikipedia.org/wiki/Fichier:Node.js_logo.svg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11" Type="http://schemas.openxmlformats.org/officeDocument/2006/relationships/image" Target="../media/image22.png"/><Relationship Id="rId5" Type="http://schemas.openxmlformats.org/officeDocument/2006/relationships/hyperlink" Target="https://www.pngall.com/java-png/download/6818" TargetMode="External"/><Relationship Id="rId15" Type="http://schemas.openxmlformats.org/officeDocument/2006/relationships/image" Target="../media/image24.png"/><Relationship Id="rId10" Type="http://schemas.openxmlformats.org/officeDocument/2006/relationships/hyperlink" Target="https://manas.tech/blog/2015/12/15/logging-for-rails-apps-in-docker/" TargetMode="External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hyperlink" Target="https://mincong.io/2017/02/09/configuring-intellij-for-nuxe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athleenkirkpoetry.blogspot.com/2010/11/lucky-ducks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Rubber Ducks Floating In Water">
            <a:extLst>
              <a:ext uri="{FF2B5EF4-FFF2-40B4-BE49-F238E27FC236}">
                <a16:creationId xmlns:a16="http://schemas.microsoft.com/office/drawing/2014/main" id="{2BF7A579-5FDE-F2DF-9AE7-18F0694715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WHAT THE DUCKS</a:t>
            </a:r>
            <a:br>
              <a:rPr lang="en-US" sz="5200"/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Gabrielle O-G</a:t>
            </a:r>
          </a:p>
          <a:p>
            <a:pPr algn="l"/>
            <a:r>
              <a:rPr lang="en-US">
                <a:solidFill>
                  <a:srgbClr val="FFFFFF"/>
                </a:solidFill>
                <a:cs typeface="Sabon Next LT"/>
              </a:rPr>
              <a:t>Aysha Sparks</a:t>
            </a:r>
          </a:p>
          <a:p>
            <a:pPr algn="l"/>
            <a:r>
              <a:rPr lang="en-US">
                <a:solidFill>
                  <a:srgbClr val="FFFFFF"/>
                </a:solidFill>
                <a:cs typeface="Sabon Next LT"/>
              </a:rPr>
              <a:t>Livia Throckmorton</a:t>
            </a:r>
          </a:p>
          <a:p>
            <a:pPr algn="l"/>
            <a:endParaRPr lang="en-US">
              <a:solidFill>
                <a:srgbClr val="FFFFFF"/>
              </a:solidFill>
              <a:cs typeface="Sabon Next 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WHO WE ARE</a:t>
            </a:r>
          </a:p>
        </p:txBody>
      </p:sp>
      <p:pic>
        <p:nvPicPr>
          <p:cNvPr id="30" name="Picture 29" descr="Yellow rubber ducks">
            <a:extLst>
              <a:ext uri="{FF2B5EF4-FFF2-40B4-BE49-F238E27FC236}">
                <a16:creationId xmlns:a16="http://schemas.microsoft.com/office/drawing/2014/main" id="{3960D8B0-0ED0-D51F-637A-BA0833C3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6" r="28249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At WHAT THE DUCKS, we harness creativity in the form of a fun dress up game. While much like other dress up games, Dress-Up Duck is where users can dress the duck with clothing items from its wardrobe. </a:t>
            </a:r>
            <a:endParaRPr lang="en-US" sz="2000">
              <a:cs typeface="Sabon Next LT"/>
            </a:endParaRPr>
          </a:p>
          <a:p>
            <a:endParaRPr lang="en-US" sz="2000">
              <a:cs typeface="Sabon Next LT"/>
            </a:endParaRPr>
          </a:p>
          <a:p>
            <a:r>
              <a:rPr lang="en-US" sz="2000">
                <a:cs typeface="Sabon Next LT"/>
              </a:rPr>
              <a:t>We are strong advocates for instilling confidence in people, so we also have a Forum so users can share their outfits made and potentially comment on other users' ducks!</a:t>
            </a:r>
          </a:p>
          <a:p>
            <a:endParaRPr lang="en-US" sz="2000">
              <a:cs typeface="Sabon Next LT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3733" y="6356350"/>
            <a:ext cx="44380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WHATTHEDUCKS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loating rubber duckies">
            <a:extLst>
              <a:ext uri="{FF2B5EF4-FFF2-40B4-BE49-F238E27FC236}">
                <a16:creationId xmlns:a16="http://schemas.microsoft.com/office/drawing/2014/main" id="{B632FBD8-BBDC-D787-DA88-FA1F32D3B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" r="7" b="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STUMBLING ACROSS PROGRAMMING</a:t>
            </a:r>
            <a:endParaRPr lang="en-US" sz="3300" b="1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3B93F-BCEF-C067-C49C-FF793A214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1E7BF1-38AA-2659-9F0D-D2B464AC3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" r="3529" b="1"/>
          <a:stretch/>
        </p:blipFill>
        <p:spPr>
          <a:xfrm>
            <a:off x="1" y="1"/>
            <a:ext cx="4038603" cy="527192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9AACBE-F088-DE6F-8523-D37CAAA84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1"/>
          <a:stretch/>
        </p:blipFill>
        <p:spPr>
          <a:xfrm>
            <a:off x="4038600" y="1"/>
            <a:ext cx="4076700" cy="52719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3D0D51-68C2-0642-4357-E71CB7B42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-2" b="4949"/>
          <a:stretch/>
        </p:blipFill>
        <p:spPr>
          <a:xfrm>
            <a:off x="8115292" y="1"/>
            <a:ext cx="4076700" cy="5271924"/>
          </a:xfrm>
          <a:prstGeom prst="rect">
            <a:avLst/>
          </a:prstGeom>
        </p:spPr>
      </p:pic>
      <p:sp>
        <p:nvSpPr>
          <p:cNvPr id="41" name="Rectangle 21">
            <a:extLst>
              <a:ext uri="{FF2B5EF4-FFF2-40B4-BE49-F238E27FC236}">
                <a16:creationId xmlns:a16="http://schemas.microsoft.com/office/drawing/2014/main" id="{D346B8D2-3218-41A5-B817-9ABFB108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60724"/>
            <a:ext cx="12191998" cy="1595775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51E014CA-4279-4E70-AC56-0BBEBF9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2225"/>
            <a:ext cx="8115300" cy="1594275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28B3DCF8-9D1E-4907-B1EC-98D11BC1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6" y="5262226"/>
            <a:ext cx="12196636" cy="1594274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88D6B9EF-FF47-487C-8B82-F9F2B9A5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6" y="5262224"/>
            <a:ext cx="4076697" cy="1594275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5717D090-7948-433A-AED2-EA1A98E6F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91050" y="-40689"/>
            <a:ext cx="1594274" cy="12192000"/>
          </a:xfrm>
          <a:prstGeom prst="rect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99000">
                <a:srgbClr val="000000">
                  <a:alpha val="70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1">
            <a:extLst>
              <a:ext uri="{FF2B5EF4-FFF2-40B4-BE49-F238E27FC236}">
                <a16:creationId xmlns:a16="http://schemas.microsoft.com/office/drawing/2014/main" id="{D618C3E8-8260-4E23-8BA1-C2C3E80BE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5331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alpha val="2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5588000"/>
            <a:ext cx="6867277" cy="92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Programming ducks</a:t>
            </a:r>
            <a:endParaRPr lang="en-US" altLang="zh-CN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rgbClr val="FFFFFF"/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4</a:t>
            </a:fld>
            <a:endParaRPr lang="en-US" sz="110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5" y="2151313"/>
            <a:ext cx="7013448" cy="162763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As far as I'm concerned, playing 'Dress Up' begins at the age of 5, and never truly ends.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2446" y="1639191"/>
            <a:ext cx="768096" cy="1627632"/>
          </a:xfrm>
        </p:spPr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Kate Spade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2125" y="3267053"/>
            <a:ext cx="768096" cy="1627632"/>
          </a:xfrm>
        </p:spPr>
        <p:txBody>
          <a:bodyPr/>
          <a:lstStyle/>
          <a:p>
            <a:r>
              <a:rPr lang="en-US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Dress Up Duck</a:t>
            </a:r>
          </a:p>
        </p:txBody>
      </p:sp>
      <p:pic>
        <p:nvPicPr>
          <p:cNvPr id="7" name="Graphic 7" descr="Duck outline">
            <a:extLst>
              <a:ext uri="{FF2B5EF4-FFF2-40B4-BE49-F238E27FC236}">
                <a16:creationId xmlns:a16="http://schemas.microsoft.com/office/drawing/2014/main" id="{CD1DA676-AEE3-27A9-2E27-95F7853F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/>
              <a:t>Our project is Dress-Up Duck.  We will be using a variety of technologies to get our achieved outcome, which is a functional, fun, safe environment to express creativity!</a:t>
            </a:r>
            <a:endParaRPr lang="en-US" sz="2200">
              <a:cs typeface="Sabon Next LT"/>
            </a:endParaRPr>
          </a:p>
          <a:p>
            <a:endParaRPr lang="en-US" sz="2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EDB63-67F5-A953-A141-7EE062CE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2" y="2733781"/>
            <a:ext cx="4865147" cy="203742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Technologies Used</a:t>
            </a:r>
            <a:endParaRPr lang="en-US" sz="32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361D5-0658-0862-03CF-DA679F1B34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What. The. Ducks.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CA152-5FA7-2AC2-646D-ADFCD638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4DE80-1A39-E0C9-CB9C-385AE2AD3549}"/>
              </a:ext>
            </a:extLst>
          </p:cNvPr>
          <p:cNvSpPr txBox="1"/>
          <p:nvPr/>
        </p:nvSpPr>
        <p:spPr>
          <a:xfrm>
            <a:off x="1187857" y="3967863"/>
            <a:ext cx="3228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/>
                <a:cs typeface="Sabon Next LT"/>
              </a:rPr>
              <a:t>(&amp; programs)</a:t>
            </a:r>
            <a:endParaRPr lang="en-US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6A4A530E-DC5B-D9FA-77A8-F6E4F5F71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41222" y="1357582"/>
            <a:ext cx="1352775" cy="1176338"/>
          </a:xfrm>
        </p:spPr>
      </p:pic>
      <p:pic>
        <p:nvPicPr>
          <p:cNvPr id="15" name="Picture 16" descr="Logo&#10;&#10;Description automatically generated">
            <a:extLst>
              <a:ext uri="{FF2B5EF4-FFF2-40B4-BE49-F238E27FC236}">
                <a16:creationId xmlns:a16="http://schemas.microsoft.com/office/drawing/2014/main" id="{A286804B-B333-35FC-BCBA-F7740C9F7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49092" y="1299714"/>
            <a:ext cx="1022156" cy="1728158"/>
          </a:xfrm>
          <a:prstGeom prst="rect">
            <a:avLst/>
          </a:prstGeom>
        </p:spPr>
      </p:pic>
      <p:pic>
        <p:nvPicPr>
          <p:cNvPr id="19" name="Picture 19" descr="Logo, icon&#10;&#10;Description automatically generated">
            <a:extLst>
              <a:ext uri="{FF2B5EF4-FFF2-40B4-BE49-F238E27FC236}">
                <a16:creationId xmlns:a16="http://schemas.microsoft.com/office/drawing/2014/main" id="{254629DE-A156-D395-A592-D0A27EE9E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179832" y="2531851"/>
            <a:ext cx="845390" cy="888523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B22CA79-E485-5035-5AFE-4484E2D4A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6513" y="3575138"/>
            <a:ext cx="1837427" cy="584743"/>
          </a:xfrm>
          <a:prstGeom prst="rect">
            <a:avLst/>
          </a:prstGeom>
        </p:spPr>
      </p:pic>
      <p:pic>
        <p:nvPicPr>
          <p:cNvPr id="23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5BA7F54C-3F20-A3E6-9670-8BDBE488A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35040" y="4538141"/>
            <a:ext cx="1636145" cy="872851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E1995B17-37A8-74DA-AB60-2946B97A3D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06663" y="4303746"/>
            <a:ext cx="1075426" cy="939075"/>
          </a:xfrm>
          <a:prstGeom prst="rect">
            <a:avLst/>
          </a:prstGeom>
        </p:spPr>
      </p:pic>
      <p:pic>
        <p:nvPicPr>
          <p:cNvPr id="29" name="Picture 29" descr="Text, logo&#10;&#10;Description automatically generated">
            <a:extLst>
              <a:ext uri="{FF2B5EF4-FFF2-40B4-BE49-F238E27FC236}">
                <a16:creationId xmlns:a16="http://schemas.microsoft.com/office/drawing/2014/main" id="{C2BEF7E0-989B-ACCC-A738-2E2824FA6B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419381" y="5488785"/>
            <a:ext cx="1909312" cy="509939"/>
          </a:xfrm>
          <a:prstGeom prst="rect">
            <a:avLst/>
          </a:prstGeom>
        </p:spPr>
      </p:pic>
      <p:pic>
        <p:nvPicPr>
          <p:cNvPr id="32" name="Picture 32" descr="Logo, icon&#10;&#10;Description automatically generated">
            <a:extLst>
              <a:ext uri="{FF2B5EF4-FFF2-40B4-BE49-F238E27FC236}">
                <a16:creationId xmlns:a16="http://schemas.microsoft.com/office/drawing/2014/main" id="{D6E7E056-AF67-A5F3-070B-3BECB2B954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115909" y="4228379"/>
            <a:ext cx="787880" cy="787881"/>
          </a:xfrm>
          <a:prstGeom prst="rect">
            <a:avLst/>
          </a:prstGeom>
        </p:spPr>
      </p:pic>
      <p:pic>
        <p:nvPicPr>
          <p:cNvPr id="35" name="Picture 35" descr="Logo&#10;&#10;Description automatically generated">
            <a:extLst>
              <a:ext uri="{FF2B5EF4-FFF2-40B4-BE49-F238E27FC236}">
                <a16:creationId xmlns:a16="http://schemas.microsoft.com/office/drawing/2014/main" id="{7D5E7EDD-33F8-875E-90D8-D49ED2187C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8951342" y="2747513"/>
            <a:ext cx="845389" cy="831012"/>
          </a:xfrm>
          <a:prstGeom prst="rect">
            <a:avLst/>
          </a:prstGeom>
        </p:spPr>
      </p:pic>
      <p:pic>
        <p:nvPicPr>
          <p:cNvPr id="38" name="Picture 3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1B355C5-38AD-4458-55F1-F0FEC1DCDD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18097" y="3839993"/>
            <a:ext cx="1233578" cy="7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8993EEE-303F-B1B2-68FE-31CFE2038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79E7D-13C1-8DA0-66C2-6863C0F1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14" y="2219804"/>
            <a:ext cx="3822189" cy="32370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6600" dirty="0"/>
              <a:t>Live</a:t>
            </a:r>
            <a:br>
              <a:rPr lang="en-US" sz="6600" dirty="0"/>
            </a:br>
            <a:r>
              <a:rPr lang="en-US" sz="6600" dirty="0"/>
              <a:t>demo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218D-488A-C153-4F21-8B214B40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5A211-1C6D-2AF5-E05A-D45C55C67039}"/>
              </a:ext>
            </a:extLst>
          </p:cNvPr>
          <p:cNvSpPr txBox="1"/>
          <p:nvPr/>
        </p:nvSpPr>
        <p:spPr>
          <a:xfrm>
            <a:off x="8821085" y="5343777"/>
            <a:ext cx="34255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Verdana Pro"/>
                <a:cs typeface="Sabon Next LT"/>
              </a:rPr>
              <a:t>Let's see how it works!</a:t>
            </a:r>
            <a:endParaRPr lang="en-US" dirty="0"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101022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0AF10-1E32-E655-376F-D08AD1EF7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4061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7B714-E7EC-09D0-D97C-ACFEE3C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464" y="417872"/>
            <a:ext cx="9795637" cy="22207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Thank you to Corbin &amp; Dillon for their exemplary patience for our learning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938BD-14C2-C252-8A41-BD43EAAE66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5982539"/>
            <a:ext cx="41148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Aft>
                <a:spcPts val="60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Any Questions?</a:t>
            </a:r>
            <a:endParaRPr lang="en-US" sz="3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7AD7-2B21-BA2B-CAC3-BA4A7BFE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15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WHAT THE DUCKS </vt:lpstr>
      <vt:lpstr>WHO WE ARE</vt:lpstr>
      <vt:lpstr>STUMBLING ACROSS PROGRAMMING</vt:lpstr>
      <vt:lpstr>Programming ducks</vt:lpstr>
      <vt:lpstr>As far as I'm concerned, playing 'Dress Up' begins at the age of 5, and never truly ends.</vt:lpstr>
      <vt:lpstr>Dress Up Duck</vt:lpstr>
      <vt:lpstr>Technologies Used</vt:lpstr>
      <vt:lpstr>Live demo</vt:lpstr>
      <vt:lpstr>Thank you to Corbin &amp; Dillon for their exemplary patience for our learning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revision>136</cp:revision>
  <dcterms:created xsi:type="dcterms:W3CDTF">2023-03-28T20:25:36Z</dcterms:created>
  <dcterms:modified xsi:type="dcterms:W3CDTF">2023-04-06T19:37:47Z</dcterms:modified>
</cp:coreProperties>
</file>